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90" r:id="rId3"/>
    <p:sldId id="278" r:id="rId4"/>
    <p:sldId id="281" r:id="rId5"/>
    <p:sldId id="282" r:id="rId6"/>
    <p:sldId id="286" r:id="rId7"/>
    <p:sldId id="288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8" autoAdjust="0"/>
    <p:restoredTop sz="94660"/>
  </p:normalViewPr>
  <p:slideViewPr>
    <p:cSldViewPr>
      <p:cViewPr varScale="1">
        <p:scale>
          <a:sx n="69" d="100"/>
          <a:sy n="69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91F8-3E0D-4A0D-B10A-192FD55AA2DB}" type="datetimeFigureOut">
              <a:rPr lang="nl-NL" smtClean="0"/>
              <a:t>16-3-2018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C48-3114-495C-A806-F13D9261F486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91F8-3E0D-4A0D-B10A-192FD55AA2DB}" type="datetimeFigureOut">
              <a:rPr lang="nl-NL" smtClean="0"/>
              <a:t>16-3-2018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C48-3114-495C-A806-F13D9261F48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91F8-3E0D-4A0D-B10A-192FD55AA2DB}" type="datetimeFigureOut">
              <a:rPr lang="nl-NL" smtClean="0"/>
              <a:t>16-3-2018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C48-3114-495C-A806-F13D9261F48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91F8-3E0D-4A0D-B10A-192FD55AA2DB}" type="datetimeFigureOut">
              <a:rPr lang="nl-NL" smtClean="0"/>
              <a:t>16-3-2018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C48-3114-495C-A806-F13D9261F48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91F8-3E0D-4A0D-B10A-192FD55AA2DB}" type="datetimeFigureOut">
              <a:rPr lang="nl-NL" smtClean="0"/>
              <a:t>16-3-2018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C48-3114-495C-A806-F13D9261F48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91F8-3E0D-4A0D-B10A-192FD55AA2DB}" type="datetimeFigureOut">
              <a:rPr lang="nl-NL" smtClean="0"/>
              <a:t>16-3-2018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C48-3114-495C-A806-F13D9261F48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91F8-3E0D-4A0D-B10A-192FD55AA2DB}" type="datetimeFigureOut">
              <a:rPr lang="nl-NL" smtClean="0"/>
              <a:t>16-3-2018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C48-3114-495C-A806-F13D9261F48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91F8-3E0D-4A0D-B10A-192FD55AA2DB}" type="datetimeFigureOut">
              <a:rPr lang="nl-NL" smtClean="0"/>
              <a:t>16-3-2018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C48-3114-495C-A806-F13D9261F48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91F8-3E0D-4A0D-B10A-192FD55AA2DB}" type="datetimeFigureOut">
              <a:rPr lang="nl-NL" smtClean="0"/>
              <a:t>16-3-2018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C48-3114-495C-A806-F13D9261F48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91F8-3E0D-4A0D-B10A-192FD55AA2DB}" type="datetimeFigureOut">
              <a:rPr lang="nl-NL" smtClean="0"/>
              <a:t>16-3-2018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C48-3114-495C-A806-F13D9261F48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91F8-3E0D-4A0D-B10A-192FD55AA2DB}" type="datetimeFigureOut">
              <a:rPr lang="nl-NL" smtClean="0"/>
              <a:t>16-3-2018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C48-3114-495C-A806-F13D9261F48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60591F8-3E0D-4A0D-B10A-192FD55AA2DB}" type="datetimeFigureOut">
              <a:rPr lang="nl-NL" smtClean="0"/>
              <a:t>16-3-2018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2768C48-3114-495C-A806-F13D9261F486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Verzorging schaap en geit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940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/>
              <a:t>Korte PowerPoint</a:t>
            </a:r>
          </a:p>
          <a:p>
            <a:r>
              <a:rPr lang="nl-NL" dirty="0" smtClean="0"/>
              <a:t>Werkvorm</a:t>
            </a:r>
          </a:p>
          <a:p>
            <a:endParaRPr lang="nl-NL" dirty="0"/>
          </a:p>
          <a:p>
            <a:r>
              <a:rPr lang="nl-NL" dirty="0" smtClean="0"/>
              <a:t>Hoofdstuk 7+8+9 maken van lespakket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Doel: de dagelijkse en periodieke verzorging van schaap en geit kennen</a:t>
            </a:r>
          </a:p>
          <a:p>
            <a:r>
              <a:rPr lang="nl-NL" dirty="0" smtClean="0"/>
              <a:t>Kunnen samen werken</a:t>
            </a:r>
          </a:p>
          <a:p>
            <a:r>
              <a:rPr lang="nl-NL" dirty="0" smtClean="0"/>
              <a:t>Zelf informatie </a:t>
            </a:r>
            <a:r>
              <a:rPr lang="nl-NL" smtClean="0"/>
              <a:t>kunnen verwerken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2655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09600" y="692696"/>
            <a:ext cx="7924800" cy="5022304"/>
          </a:xfrm>
        </p:spPr>
        <p:txBody>
          <a:bodyPr/>
          <a:lstStyle/>
          <a:p>
            <a:r>
              <a:rPr lang="nl-NL" sz="2800" dirty="0">
                <a:solidFill>
                  <a:srgbClr val="00B050"/>
                </a:solidFill>
              </a:rPr>
              <a:t>Oorzaken</a:t>
            </a:r>
            <a:r>
              <a:rPr lang="nl-NL" sz="2800" dirty="0"/>
              <a:t> van slechte conditie: </a:t>
            </a:r>
          </a:p>
          <a:p>
            <a:pPr lvl="1"/>
            <a:r>
              <a:rPr lang="nl-NL" sz="2800" dirty="0">
                <a:solidFill>
                  <a:srgbClr val="00B050"/>
                </a:solidFill>
              </a:rPr>
              <a:t>Gebitsproblemen</a:t>
            </a:r>
          </a:p>
          <a:p>
            <a:pPr lvl="1"/>
            <a:r>
              <a:rPr lang="nl-NL" sz="2800" dirty="0">
                <a:solidFill>
                  <a:srgbClr val="00B050"/>
                </a:solidFill>
              </a:rPr>
              <a:t>Klauw- of hoefproblemen</a:t>
            </a:r>
          </a:p>
          <a:p>
            <a:pPr lvl="1"/>
            <a:r>
              <a:rPr lang="nl-NL" sz="2800" dirty="0">
                <a:solidFill>
                  <a:srgbClr val="00B050"/>
                </a:solidFill>
              </a:rPr>
              <a:t>Slechte huisvesting</a:t>
            </a:r>
          </a:p>
          <a:p>
            <a:endParaRPr lang="nl-NL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40968"/>
            <a:ext cx="2220887" cy="312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1" t="13579"/>
          <a:stretch/>
        </p:blipFill>
        <p:spPr bwMode="auto">
          <a:xfrm>
            <a:off x="1454726" y="3837708"/>
            <a:ext cx="3358499" cy="260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07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09600" y="404664"/>
            <a:ext cx="7924800" cy="5310336"/>
          </a:xfrm>
        </p:spPr>
        <p:txBody>
          <a:bodyPr/>
          <a:lstStyle/>
          <a:p>
            <a:pPr marL="0" indent="0">
              <a:buNone/>
            </a:pPr>
            <a:r>
              <a:rPr lang="nl-NL" sz="2800" u="sng" dirty="0"/>
              <a:t>Schapen scheren:</a:t>
            </a:r>
            <a:r>
              <a:rPr lang="nl-NL" sz="2800" dirty="0"/>
              <a:t> </a:t>
            </a:r>
          </a:p>
          <a:p>
            <a:r>
              <a:rPr lang="nl-NL" sz="2800" dirty="0"/>
              <a:t>Zomer scheren door je in mei/juni. </a:t>
            </a:r>
          </a:p>
          <a:p>
            <a:pPr lvl="0"/>
            <a:r>
              <a:rPr lang="nl-NL" sz="2800" dirty="0" smtClean="0"/>
              <a:t>‘s </a:t>
            </a:r>
            <a:r>
              <a:rPr lang="nl-NL" sz="2800" dirty="0"/>
              <a:t>Avonds </a:t>
            </a:r>
            <a:r>
              <a:rPr lang="nl-NL" sz="2800" dirty="0">
                <a:solidFill>
                  <a:srgbClr val="FF0000"/>
                </a:solidFill>
              </a:rPr>
              <a:t>ophokken</a:t>
            </a:r>
            <a:r>
              <a:rPr lang="nl-NL" sz="2800" dirty="0"/>
              <a:t> (gaan ze zweten, hierdoor zijn ze makkelijk te scheren. Wolvet is dan zacht)</a:t>
            </a:r>
          </a:p>
          <a:p>
            <a:pPr lvl="0"/>
            <a:r>
              <a:rPr lang="nl-NL" sz="2800" dirty="0">
                <a:solidFill>
                  <a:srgbClr val="FF0000"/>
                </a:solidFill>
              </a:rPr>
              <a:t>Geen eten geven</a:t>
            </a:r>
            <a:r>
              <a:rPr lang="nl-NL" sz="2800" dirty="0"/>
              <a:t> (zijn maag/darmen leeg minder kans op scheerziekte = draaiing van darmen)</a:t>
            </a:r>
          </a:p>
          <a:p>
            <a:endParaRPr lang="nl-N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356" y="3573016"/>
            <a:ext cx="2269099" cy="313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07539"/>
            <a:ext cx="4216524" cy="195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67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09600" y="332656"/>
            <a:ext cx="7924800" cy="5382344"/>
          </a:xfrm>
        </p:spPr>
        <p:txBody>
          <a:bodyPr>
            <a:normAutofit fontScale="92500" lnSpcReduction="10000"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Winterscheren</a:t>
            </a:r>
            <a:r>
              <a:rPr lang="nl-NL" sz="2800" dirty="0"/>
              <a:t> doe je voor het </a:t>
            </a:r>
            <a:r>
              <a:rPr lang="nl-NL" sz="2800" dirty="0" err="1"/>
              <a:t>aflammeren</a:t>
            </a:r>
            <a:r>
              <a:rPr lang="nl-NL" sz="2800" dirty="0"/>
              <a:t>.</a:t>
            </a:r>
          </a:p>
          <a:p>
            <a:pPr marL="457200" lvl="1" indent="0">
              <a:buNone/>
            </a:pPr>
            <a:r>
              <a:rPr lang="nl-NL" sz="2800" u="sng" dirty="0">
                <a:solidFill>
                  <a:srgbClr val="FF0000"/>
                </a:solidFill>
              </a:rPr>
              <a:t>Reden:</a:t>
            </a:r>
            <a:endParaRPr lang="nl-NL" sz="2800" dirty="0">
              <a:solidFill>
                <a:srgbClr val="FF0000"/>
              </a:solidFill>
            </a:endParaRPr>
          </a:p>
          <a:p>
            <a:pPr lvl="1"/>
            <a:r>
              <a:rPr lang="nl-NL" sz="2800" dirty="0"/>
              <a:t>Geschoren dieren nemen minder ruimte in beslag.</a:t>
            </a:r>
          </a:p>
          <a:p>
            <a:pPr lvl="1"/>
            <a:r>
              <a:rPr lang="nl-NL" sz="2800" dirty="0"/>
              <a:t>Betere controle op conditie</a:t>
            </a:r>
          </a:p>
          <a:p>
            <a:pPr lvl="1"/>
            <a:r>
              <a:rPr lang="nl-NL" sz="2800" dirty="0"/>
              <a:t>Beter zicht op lammeren</a:t>
            </a:r>
          </a:p>
          <a:p>
            <a:pPr lvl="1"/>
            <a:r>
              <a:rPr lang="nl-NL" sz="2800" dirty="0"/>
              <a:t>Verwijdert uitwendige parasieten. </a:t>
            </a:r>
          </a:p>
          <a:p>
            <a:pPr marL="0" indent="0">
              <a:buNone/>
            </a:pPr>
            <a:r>
              <a:rPr lang="nl-NL" sz="2800" dirty="0"/>
              <a:t> </a:t>
            </a:r>
          </a:p>
          <a:p>
            <a:pPr marL="0" indent="0">
              <a:buNone/>
            </a:pPr>
            <a:r>
              <a:rPr lang="nl-NL" sz="2800" u="sng" dirty="0" smtClean="0">
                <a:solidFill>
                  <a:srgbClr val="FF0000"/>
                </a:solidFill>
              </a:rPr>
              <a:t>Nadeel</a:t>
            </a:r>
            <a:r>
              <a:rPr lang="nl-NL" sz="2800" u="sng" dirty="0"/>
              <a:t>:</a:t>
            </a:r>
            <a:r>
              <a:rPr lang="nl-NL" sz="2800" dirty="0"/>
              <a:t> 	</a:t>
            </a:r>
          </a:p>
          <a:p>
            <a:r>
              <a:rPr lang="nl-NL" sz="2800" dirty="0" smtClean="0"/>
              <a:t>geschoren </a:t>
            </a:r>
            <a:r>
              <a:rPr lang="nl-NL" sz="2800" dirty="0"/>
              <a:t>schapen hebben huisvesting nodig.</a:t>
            </a:r>
          </a:p>
          <a:p>
            <a:r>
              <a:rPr lang="nl-NL" sz="2800" dirty="0" smtClean="0"/>
              <a:t>meer </a:t>
            </a:r>
            <a:r>
              <a:rPr lang="nl-NL" sz="2800" dirty="0"/>
              <a:t>kans op </a:t>
            </a:r>
            <a:r>
              <a:rPr lang="nl-NL" sz="2800" dirty="0" err="1"/>
              <a:t>myasis</a:t>
            </a:r>
            <a:r>
              <a:rPr lang="nl-NL" sz="2800" dirty="0"/>
              <a:t> in de zomer</a:t>
            </a:r>
          </a:p>
          <a:p>
            <a:endParaRPr lang="nl-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883045"/>
            <a:ext cx="15176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628" y="5085184"/>
            <a:ext cx="314631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93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09600" y="332656"/>
            <a:ext cx="79248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i="1" u="sng" dirty="0"/>
              <a:t>Klauwverzorging</a:t>
            </a:r>
            <a:endParaRPr lang="nl-NL" sz="2800" dirty="0"/>
          </a:p>
          <a:p>
            <a:endParaRPr lang="nl-NL" sz="2800" dirty="0"/>
          </a:p>
          <a:p>
            <a:r>
              <a:rPr lang="nl-NL" sz="2800" dirty="0"/>
              <a:t>De klauwtjes van geiten en schapen worden ongeveer 4x per jaar bekapt. </a:t>
            </a:r>
          </a:p>
          <a:p>
            <a:r>
              <a:rPr lang="nl-NL" sz="2800" dirty="0"/>
              <a:t>Dit gebeurt met een </a:t>
            </a:r>
            <a:r>
              <a:rPr lang="nl-NL" sz="2800" u="sng" dirty="0">
                <a:solidFill>
                  <a:srgbClr val="FFFF00"/>
                </a:solidFill>
              </a:rPr>
              <a:t>haringkaakmesje</a:t>
            </a:r>
            <a:r>
              <a:rPr lang="nl-NL" sz="2800" dirty="0"/>
              <a:t> of een speciale schaar.</a:t>
            </a:r>
          </a:p>
          <a:p>
            <a:r>
              <a:rPr lang="nl-NL" sz="2800" dirty="0"/>
              <a:t>Tijdstip:</a:t>
            </a:r>
          </a:p>
          <a:p>
            <a:pPr lvl="1"/>
            <a:r>
              <a:rPr lang="nl-NL" sz="2800" dirty="0"/>
              <a:t>-	voor de ram/bok bij de ooi/geit komt</a:t>
            </a:r>
          </a:p>
          <a:p>
            <a:pPr lvl="1"/>
            <a:r>
              <a:rPr lang="nl-NL" sz="2800" dirty="0"/>
              <a:t>-	na de geboorte van de jongen</a:t>
            </a:r>
          </a:p>
          <a:p>
            <a:pPr lvl="1"/>
            <a:r>
              <a:rPr lang="nl-NL" sz="2800" dirty="0"/>
              <a:t>-	tijdens het scheren</a:t>
            </a:r>
          </a:p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83424" y="-770656"/>
            <a:ext cx="652463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247" y="4941168"/>
            <a:ext cx="285611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00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09600" y="404664"/>
            <a:ext cx="7924800" cy="5310336"/>
          </a:xfrm>
        </p:spPr>
        <p:txBody>
          <a:bodyPr/>
          <a:lstStyle/>
          <a:p>
            <a:r>
              <a:rPr lang="nl-NL" sz="2800" dirty="0"/>
              <a:t>De klauwen van een koe worden meestal bekapt door een </a:t>
            </a:r>
            <a:r>
              <a:rPr lang="nl-NL" sz="2800" dirty="0" err="1"/>
              <a:t>klauwbekapper</a:t>
            </a:r>
            <a:r>
              <a:rPr lang="nl-NL" sz="2800" dirty="0"/>
              <a:t>. Dit gebeurt </a:t>
            </a:r>
            <a:r>
              <a:rPr lang="nl-NL" sz="2800" dirty="0">
                <a:solidFill>
                  <a:srgbClr val="92D050"/>
                </a:solidFill>
              </a:rPr>
              <a:t>2x per jaar</a:t>
            </a:r>
            <a:r>
              <a:rPr lang="nl-NL" sz="2800" dirty="0"/>
              <a:t>.</a:t>
            </a:r>
          </a:p>
          <a:p>
            <a:pPr lvl="1"/>
            <a:r>
              <a:rPr lang="nl-NL" sz="2800" dirty="0"/>
              <a:t>-	</a:t>
            </a:r>
            <a:r>
              <a:rPr lang="nl-NL" sz="2800" dirty="0" smtClean="0">
                <a:solidFill>
                  <a:srgbClr val="92D050"/>
                </a:solidFill>
              </a:rPr>
              <a:t>als </a:t>
            </a:r>
            <a:r>
              <a:rPr lang="nl-NL" sz="2800" dirty="0">
                <a:solidFill>
                  <a:srgbClr val="92D050"/>
                </a:solidFill>
              </a:rPr>
              <a:t>de koeien op stal gaan in de herfst</a:t>
            </a:r>
          </a:p>
          <a:p>
            <a:pPr lvl="1"/>
            <a:r>
              <a:rPr lang="nl-NL" sz="2800" dirty="0">
                <a:solidFill>
                  <a:srgbClr val="92D050"/>
                </a:solidFill>
              </a:rPr>
              <a:t>-	als de koeien naar buiten gaan in het voorjaar</a:t>
            </a:r>
          </a:p>
          <a:p>
            <a:endParaRPr lang="nl-NL" sz="2800" dirty="0" smtClean="0"/>
          </a:p>
          <a:p>
            <a:r>
              <a:rPr lang="nl-NL" sz="2800" dirty="0" smtClean="0"/>
              <a:t>Natuurlijk </a:t>
            </a:r>
            <a:r>
              <a:rPr lang="nl-NL" sz="2800" dirty="0"/>
              <a:t>als een dier last heeft, wordt de </a:t>
            </a:r>
            <a:r>
              <a:rPr lang="nl-NL" sz="2800" dirty="0" err="1"/>
              <a:t>klauwbekapper</a:t>
            </a:r>
            <a:r>
              <a:rPr lang="nl-NL" sz="2800" dirty="0"/>
              <a:t> gebeld.</a:t>
            </a:r>
          </a:p>
          <a:p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249135"/>
            <a:ext cx="2016223" cy="240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625" y="3789040"/>
            <a:ext cx="2290896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74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692</TotalTime>
  <Words>165</Words>
  <Application>Microsoft Office PowerPoint</Application>
  <PresentationFormat>Diavoorstelling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Arial Narrow</vt:lpstr>
      <vt:lpstr>Horizon</vt:lpstr>
      <vt:lpstr>Verzorging schaap en geit</vt:lpstr>
      <vt:lpstr>inhoud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3 Verzorging</dc:title>
  <dc:creator>CE Steggink</dc:creator>
  <cp:lastModifiedBy>Nikki Pots</cp:lastModifiedBy>
  <cp:revision>31</cp:revision>
  <dcterms:created xsi:type="dcterms:W3CDTF">2016-01-03T11:25:32Z</dcterms:created>
  <dcterms:modified xsi:type="dcterms:W3CDTF">2018-03-16T12:16:20Z</dcterms:modified>
</cp:coreProperties>
</file>